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notesMasterIdLst>
    <p:notesMasterId r:id="rId29"/>
  </p:notesMasterIdLst>
  <p:sldIdLst>
    <p:sldId id="256" r:id="rId2"/>
    <p:sldId id="260" r:id="rId3"/>
    <p:sldId id="261" r:id="rId4"/>
    <p:sldId id="262" r:id="rId5"/>
    <p:sldId id="290" r:id="rId6"/>
    <p:sldId id="286" r:id="rId7"/>
    <p:sldId id="264" r:id="rId8"/>
    <p:sldId id="291" r:id="rId9"/>
    <p:sldId id="265" r:id="rId10"/>
    <p:sldId id="267" r:id="rId11"/>
    <p:sldId id="268" r:id="rId12"/>
    <p:sldId id="269" r:id="rId13"/>
    <p:sldId id="270" r:id="rId14"/>
    <p:sldId id="271" r:id="rId15"/>
    <p:sldId id="283" r:id="rId16"/>
    <p:sldId id="273" r:id="rId17"/>
    <p:sldId id="287" r:id="rId18"/>
    <p:sldId id="288" r:id="rId19"/>
    <p:sldId id="284" r:id="rId20"/>
    <p:sldId id="274" r:id="rId21"/>
    <p:sldId id="277" r:id="rId22"/>
    <p:sldId id="276" r:id="rId23"/>
    <p:sldId id="278" r:id="rId24"/>
    <p:sldId id="279" r:id="rId25"/>
    <p:sldId id="280" r:id="rId26"/>
    <p:sldId id="282" r:id="rId27"/>
    <p:sldId id="285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6600"/>
    <a:srgbClr val="003300"/>
    <a:srgbClr val="333300"/>
    <a:srgbClr val="800000"/>
    <a:srgbClr val="66CCFF"/>
    <a:srgbClr val="3399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5503" autoAdjust="0"/>
  </p:normalViewPr>
  <p:slideViewPr>
    <p:cSldViewPr>
      <p:cViewPr>
        <p:scale>
          <a:sx n="76" d="100"/>
          <a:sy n="76" d="100"/>
        </p:scale>
        <p:origin x="-8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334144"/>
        <c:axId val="29344128"/>
      </c:barChart>
      <c:catAx>
        <c:axId val="29334144"/>
        <c:scaling>
          <c:orientation val="minMax"/>
        </c:scaling>
        <c:delete val="0"/>
        <c:axPos val="b"/>
        <c:majorTickMark val="out"/>
        <c:minorTickMark val="none"/>
        <c:tickLblPos val="nextTo"/>
        <c:crossAx val="29344128"/>
        <c:crosses val="autoZero"/>
        <c:auto val="1"/>
        <c:lblAlgn val="ctr"/>
        <c:lblOffset val="100"/>
        <c:noMultiLvlLbl val="0"/>
      </c:catAx>
      <c:valAx>
        <c:axId val="29344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3341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96</c:v>
                </c:pt>
                <c:pt idx="2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121728"/>
        <c:axId val="46123264"/>
      </c:barChart>
      <c:catAx>
        <c:axId val="46121728"/>
        <c:scaling>
          <c:orientation val="minMax"/>
        </c:scaling>
        <c:delete val="0"/>
        <c:axPos val="b"/>
        <c:majorTickMark val="out"/>
        <c:minorTickMark val="none"/>
        <c:tickLblPos val="nextTo"/>
        <c:crossAx val="46123264"/>
        <c:crosses val="autoZero"/>
        <c:auto val="1"/>
        <c:lblAlgn val="ctr"/>
        <c:lblOffset val="100"/>
        <c:noMultiLvlLbl val="0"/>
      </c:catAx>
      <c:valAx>
        <c:axId val="46123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6121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2AE559-D0B8-4583-8280-6D4F8269B502}" type="datetimeFigureOut">
              <a:rPr lang="ru-RU"/>
              <a:pPr>
                <a:defRPr/>
              </a:pPr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3D5E016-09E4-45D4-8FC4-C5AE4B710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77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669C37-5A43-459F-836C-54786FB48B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05F030-27C2-4BDD-A521-FAF71DCBB4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B33E3E-F3C7-4C7F-8915-868DA55E4E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2E4DF5E-B69C-4299-A758-BF1458564B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5AC9EF3-0590-4B2C-9967-6AF5D381E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54CAD3-E9BD-48D8-A74D-321B5AD49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D15892-C84D-422F-A4B0-D5FA66BDBC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74ED30E-9188-4F1A-B0E4-06D3734BE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12751D-1283-404A-B812-15872A8ED9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3DE23B-E170-41F2-A21E-3B2D51ECB2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CFFCBF-DF82-4492-B23C-4D2AE2D810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8824C0FC-A9B4-4BC0-829D-BEE6E79C24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395537" y="548680"/>
            <a:ext cx="5760366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 eaLnBrk="1" hangingPunct="1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</a:rPr>
              <a:t>Зимовниковская средняя общеобразовательная школа №10 </a:t>
            </a:r>
          </a:p>
          <a:p>
            <a:pPr eaLnBrk="1" hangingPunct="1"/>
            <a:endParaRPr lang="ru-RU" sz="2000" b="1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технологии дифференцированного обучения на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занятиях  физической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культурой</a:t>
            </a:r>
          </a:p>
          <a:p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39552" y="4221088"/>
            <a:ext cx="56163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</a:rPr>
              <a:t>Из опыта работы 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  <a:t>Кожухова Александра Александровича,</a:t>
            </a:r>
          </a:p>
          <a:p>
            <a:pPr algn="ctr" eaLnBrk="1" hangingPunct="1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</a:rPr>
              <a:t>учителя физической культуры </a:t>
            </a:r>
          </a:p>
          <a:p>
            <a:pPr algn="ctr" eaLnBrk="1" hangingPunct="1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C:\Users\Александр\Desktop\кожух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903" y="332656"/>
            <a:ext cx="288032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102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программах отражены основные принципы спортивной подготовки воспитанников: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системности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предусматривает тесную взаимосвязь содержания соревновательной деятельности и всех сторон учебно-тренировочного процесса: физической, технической, тактической, психологической, интегральной, теоретической подготовки; воспитательной работы; восстановительных мероприятий; педагогического и медицинского контроля.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преемственности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определяет последовательность изложения программного материала по этапам многолетней подготовки в годичных циклах. Обеспечена   преемственность задач, средств и методов подготовки, объемов тренировочных и соревновательных нагрузок, рост показателей физической, технико-тактической и интегральной подготовленности.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вариативности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предусматривает в зависимости от этапа многолетней подготовки, индивидуальных особенностей воспитанника  вариативность программного материала для практических занятий, характеризующихся разнообразием тренировочных средств и нагрузок, направленных на решение определенной педагогической задачи.</a:t>
            </a: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357166"/>
            <a:ext cx="8215338" cy="9941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программ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Приобретение школьником социальных знаний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понимание социальной реальности и повседневной жизни.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позитивного отношения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школьника к базовым ценностям нашего общества и к социальной реальности в целом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Приобретение школьником опыта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самостоятельного социального действия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контроля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Тестирование «ГТО» - 70 %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Физкультурно – массовые и спортивные состязания – 100% охват детей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Соревнования по спортивным играм  - 30%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охват детей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Обучающийся  9 класса Гребенников Дмитрий принял участие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Всероссийской акции «Спорт- альтернатива пагубным привычкам»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номинации «Ведущие за собой».  Стал победителем муниципального этапа  и участником   регионального этапа.</a:t>
            </a: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357166"/>
            <a:ext cx="8215338" cy="1178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Приоритетное направление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работа с различными категориями обучающихся: одаренными детьми  и детьми из социально неблагополучных семей.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функция  учителя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выявление детских способностей, создание условий для их развития, формирование активной жизненной позиции, отслеживание и оказание разносторонней поддержки детям.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моей работы: помочь учащимся всесторонне развивать свои способности, способствовать личностному росту учеников.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успешного развития данного направления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проводится следующая работа: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массовое участие в соревнованиях различных уровней;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участие учащихся в предметных олимпиадах по физической культуре;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индивидуальная работа (в рамках работы  кружков,  внеурочной деятельности);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индивидуальные/групповые занятия по физической культуре, с целью оказания помощи неуспевающим;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вовлечение во внеурочную деятельность, участие в проектной и творческой 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тематические беседы на морально-этические темы.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программ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42412"/>
              </p:ext>
            </p:extLst>
          </p:nvPr>
        </p:nvGraphicFramePr>
        <p:xfrm>
          <a:off x="285721" y="479251"/>
          <a:ext cx="8858279" cy="5302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8344"/>
                <a:gridCol w="1314910"/>
                <a:gridCol w="1314910"/>
                <a:gridCol w="1730115"/>
              </a:tblGrid>
              <a:tr h="56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2016-2017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2017-2018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2018-2019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9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Районные соревнования по футболу «Кожаный мяч»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08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Открытый турнир по волейболу, посвященный спортивному празднику  «Ура! Каникулы!» среди школьников 9-11 классов.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40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3180" algn="l"/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Региональный этап Всероссийских спортивных соревнований школьников «Президентские состязания»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3180" algn="l"/>
                          <a:tab pos="540385" algn="l"/>
                        </a:tabLst>
                      </a:pP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 в виде 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«Мини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футбол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в общекомандном зачете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79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Легкоатлетические соревнования «Шиповка юных» среди общеобразовательных школ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 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программ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35789"/>
              </p:ext>
            </p:extLst>
          </p:nvPr>
        </p:nvGraphicFramePr>
        <p:xfrm>
          <a:off x="1" y="479251"/>
          <a:ext cx="8929718" cy="6231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066"/>
                <a:gridCol w="1285884"/>
                <a:gridCol w="1246284"/>
                <a:gridCol w="1325484"/>
              </a:tblGrid>
              <a:tr h="56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2016-2017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2017-2018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2018-2019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00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Соревнования по баскетболу  в рамках 25 Спартакиады школьников среди общеобразовательных школ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 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00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Соревнования по волейболу   в рамках 26 Спартакиады школьников среди общеобразовательных школ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(волейбол)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 (футбол)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8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Муниципальная игра «Зарница»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Открытое первенство по волейболу, посвященное «Зимним каникулам»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8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Соревнования по волейболу  среди общеобразовательных школ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 </a:t>
                      </a:r>
                      <a:r>
                        <a:rPr lang="ru-RU" sz="18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3180" algn="l"/>
                          <a:tab pos="540385" algn="l"/>
                        </a:tabLs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79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Соревнования по мини-футболу в рамках спортивного праздника, </a:t>
                      </a:r>
                      <a:r>
                        <a:rPr lang="ru-RU" sz="1800" b="1" kern="1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посвященого</a:t>
                      </a:r>
                      <a:r>
                        <a:rPr lang="ru-RU" sz="18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93-й годовщине образования Зимовниковского района и 119-ой годовщине образования поселка Зимовники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 (баскетбол)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место (футбол)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место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196752"/>
            <a:ext cx="1800200" cy="245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21379"/>
            <a:ext cx="1871588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40062"/>
            <a:ext cx="1755775" cy="252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789363"/>
            <a:ext cx="2016968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901" y="3833813"/>
            <a:ext cx="1749544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833813"/>
            <a:ext cx="178752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833813"/>
            <a:ext cx="1584176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240063"/>
            <a:ext cx="1584647" cy="252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14480" y="357166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219134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357166"/>
            <a:ext cx="821533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96219"/>
          <a:ext cx="8715435" cy="6243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4500594"/>
                <a:gridCol w="3571899"/>
              </a:tblGrid>
              <a:tr h="1054392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Оценка</a:t>
                      </a:r>
                      <a:r>
                        <a:rPr kumimoji="0" lang="ru-RU" sz="1800" b="1" kern="12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системы работы педагога, направленной на </a:t>
                      </a:r>
                      <a:r>
                        <a:rPr kumimoji="0" lang="ru-RU" sz="1800" b="1" kern="12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личностное развитие учащихся, характеризующееся высоким уровнем проявления ключевых компетенций и социального опыта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625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</a:t>
                      </a:r>
                      <a:endParaRPr lang="ru-RU" sz="1600" dirty="0" smtClean="0"/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Администрации Зимовниковского района Ростовской области Молодежного парламента при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Зимовниковском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районном Собрании депутатов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 помощь в организации и проведении Зимовниковского районного молодежного форума «Время молодых»</a:t>
                      </a:r>
                      <a:endParaRPr lang="ru-RU" sz="1600" dirty="0"/>
                    </a:p>
                  </a:txBody>
                  <a:tcPr/>
                </a:tc>
              </a:tr>
              <a:tr h="918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Главы Администрации Зимовниковского района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 большой личный вклад в развитие и пропаганду ФК и спорта на территории Зимовниковского района</a:t>
                      </a:r>
                      <a:endParaRPr lang="ru-RU" sz="1600" dirty="0"/>
                    </a:p>
                  </a:txBody>
                  <a:tcPr/>
                </a:tc>
              </a:tr>
              <a:tr h="754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Главы Администрации Зимовниковского района 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связи с празднованием Дня молодежи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789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 Главы Администрации Зимовниковского района и управления образования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 профессиональное мастерство, творческий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поиск  в воспитании детей и распространении инновационных методов работы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8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Благодарственное письмо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Главы Администрации Зимовниковского района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 большой личный вклад в развитие и пропаганду ФК и спорта на территории Зимовниковского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райна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355336" cy="5714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Публикации в периодической печати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3152008"/>
              </p:ext>
            </p:extLst>
          </p:nvPr>
        </p:nvGraphicFramePr>
        <p:xfrm>
          <a:off x="214283" y="1142983"/>
          <a:ext cx="8929716" cy="5777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5"/>
                <a:gridCol w="2071702"/>
                <a:gridCol w="4214809"/>
              </a:tblGrid>
              <a:tr h="883537">
                <a:tc>
                  <a:txBody>
                    <a:bodyPr/>
                    <a:lstStyle/>
                    <a:p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Статья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Печатное издание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Освещаемое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</a:t>
                      </a: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ероприятие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39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«Признан учителем года Дона»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Газета «Степная Новь»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(11.05.2018 год.)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Финал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областного конкурса «Учитель года Дона – 2018»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555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«Выиграли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Кубок Орловского поселения»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Газета «Степная Новь»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(25.02.2020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год.)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Межрегиональный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турнир по волейболу среди юношей 2008-2009 годов рождения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105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«Отмечены Благодарственными письмами»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Газета «Степная Новь»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(24.12.2019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год.)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VI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Фестиваль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муниципальных профессиональных педагогических сообществ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053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«В честь юбилея комсомола»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Газета «Степная Новь»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(30.11.2018 год)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Межрайонный турнир по волейболу среди мужчин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29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653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 клуба «Учитель года»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819864"/>
              </p:ext>
            </p:extLst>
          </p:nvPr>
        </p:nvGraphicFramePr>
        <p:xfrm>
          <a:off x="1043608" y="1484784"/>
          <a:ext cx="7931398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5699"/>
                <a:gridCol w="3965699"/>
              </a:tblGrid>
              <a:tr h="1197519">
                <a:tc>
                  <a:txBody>
                    <a:bodyPr/>
                    <a:lstStyle/>
                    <a:p>
                      <a:pPr algn="ctr"/>
                      <a:r>
                        <a:rPr lang="ru-RU" sz="3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3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7103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61616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Принимаю активное участие в муниципальном клубе «Учитель года».  В рамках работы клуба принял участие в Фестивале, посвященном  80-летию Ростовской области и пятилетию фестиваля профессиональных клубов в ГБУ ДПО РО РИПК и ППРО .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1616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Принял  активное участие в муниципальном клубе «Учитель года».  В рамках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1616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1616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фестиваля муниципальных профессиональных педагогических сообществ посвящённого Году Театра  в России.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3960440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4437113"/>
            <a:ext cx="3816424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9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39317"/>
            <a:ext cx="1656184" cy="215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62" y="1439317"/>
            <a:ext cx="1701800" cy="214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52" y="1445697"/>
            <a:ext cx="1638252" cy="21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05263"/>
            <a:ext cx="1440160" cy="2008187"/>
          </a:xfrm>
          <a:prstGeom prst="rect">
            <a:avLst/>
          </a:prstGeom>
          <a:noFill/>
          <a:scene3d>
            <a:camera prst="orthographicFront">
              <a:rot lat="0" lon="30000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61" y="3933825"/>
            <a:ext cx="1701801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52" y="3933825"/>
            <a:ext cx="1816648" cy="2231479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89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857224" y="285729"/>
            <a:ext cx="82867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Тема: «Использование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технологии дифференцированного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обучения на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занятиях  физической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культурой»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Требование современного урока – обеспечение дифференцированного и индивидуального подхода к обучающимся с учетом состояния здоровья, пола, физического развития, двигательной подготовленности, особенностей развития психического здоровья.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Инновационный характер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Ориентирование  на достижение личностных результатов освоения обучающимися образовательной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Преодоление противоречий между репродуктивным обучением и потребностью общества в людях с развитыми творческими способностями, задачами разностороннего развития личности.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Результативность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-Разработка и успешная реализацией программ по предмету «Физическая культура».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-Максимальное разнообразие форм внеурочной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-Высокая результативность участия  учеников в конкурсах и соревнованиях  различного уровня.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1055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Использование современных образовательных технологий в практике обучения является обязательным условием интеллектуального, творческого и нравственного развития обучающихся.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практической деятельности использую 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технологию дифференциации обучения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дифференциации:</a:t>
            </a:r>
          </a:p>
          <a:p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1 этап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 определение  критериев для выделения группы обучающихся; </a:t>
            </a:r>
          </a:p>
          <a:p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2 этап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диагностика по выбранному критерию, распределение  обучающихся по группам с учетом результатов диагностики</a:t>
            </a:r>
          </a:p>
          <a:p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3 этап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разработка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разноуровневых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заданий;</a:t>
            </a:r>
          </a:p>
          <a:p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4 этап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определение диагностического контроля результатов; работы, в соответствии с которым может изменяться состав групп и характер дифференцированных заданий.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1141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результате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применения данной технологии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 обучающихся появляется  возможность достигать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следующих резуль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татов: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критически относиться к собственным познаниям;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самостоятельно работать над своим образованием;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анализировать собственные возможности в достижении цели;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ставить цели как на долгий срок, так и на короткий период;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аргументировано высказывать свое мнение и выслушивать мнение других, уважать его даже в том случае, если оно не совпадает с мнением большинства;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работать в группах;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культуру сохранения и укрепления физического здоровья средствами физических упражнений.</a:t>
            </a:r>
          </a:p>
          <a:p>
            <a:r>
              <a:rPr lang="ru-RU" dirty="0" smtClean="0"/>
              <a:t> 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Уровень мотивации учения                                 Динамика учебных достижений </a:t>
            </a:r>
          </a:p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обучающихся                                                             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Диаграммы переделать показатели</a:t>
            </a:r>
          </a:p>
          <a:p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 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428728" y="4786322"/>
          <a:ext cx="3000396" cy="155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214942" y="4572008"/>
          <a:ext cx="3581400" cy="177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современных образовательных технологий позволяет создать условия для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повышения эффективности образовательного процесса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школе, формирования у обучающихся различных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надучебных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личностных компетентностей, что подтверждается следующими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инновационными результатами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206550"/>
              </p:ext>
            </p:extLst>
          </p:nvPr>
        </p:nvGraphicFramePr>
        <p:xfrm>
          <a:off x="214282" y="1928802"/>
          <a:ext cx="8501123" cy="449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1857388"/>
                <a:gridCol w="4000529"/>
              </a:tblGrid>
              <a:tr h="1643074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интеллектуальных  и творческих способностей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обучающихся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Результативность участия обучающихся в спортивных конкурсах и соревнованиях  различного  </a:t>
                      </a:r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уровня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72%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5960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коммуникативных компетентностей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обучающихся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Вовлеченность обучающихся в спортивные конкурсы и соревнования различного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уровня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2000" b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2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1311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В практике своей работы, использую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такие психологические подходы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как: культурно-исторический,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 развивающий. 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Культурно-исторический подход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дает возможность организовать процесс интеграции обучающегося в культуру, в рамках которой протекает его жизнедеятельность для дальнейшего свободного, самостоятельного и ответственного выбора своего места в жизни.</a:t>
            </a:r>
          </a:p>
          <a:p>
            <a:r>
              <a:rPr lang="ru-RU" sz="2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подход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предполагает, что ученик в процессе обучения должен не выучить что-то, а научиться чему-то, т.е. осуществлять какую-либо деятельность: учебно-исследовательскую, творческую и др.</a:t>
            </a:r>
          </a:p>
          <a:p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Развивающий подход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это творческий, оригинальный подход к обучению. Система творческих заданий помогает раскрыть потенциальные возможности ученика, дает возможность почувствовать вкус к предмету, проявить свои командные или исполнительские черты характера.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Повышения квалификации</a:t>
            </a:r>
          </a:p>
          <a:p>
            <a:r>
              <a:rPr lang="ru-RU" sz="2400" dirty="0" smtClean="0"/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2843" y="500043"/>
          <a:ext cx="9001157" cy="6201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7"/>
                <a:gridCol w="794213"/>
                <a:gridCol w="2706249"/>
                <a:gridCol w="3571868"/>
              </a:tblGrid>
              <a:tr h="29969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532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ГБОУ ДПО РО РИПК и ППРО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«Содержание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технологии общего и дополнительного образования детей в сфере физической культуры и спорта»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задач, стоящих перед учителем - предметником.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0730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ЧОУ ДО«Институт переподготовки и повышения квалификации»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«Реализация ФГОС  во внеурочной деятельности»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Эффективность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построения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профессиональной деятельности в разных направлениях: учитель-предметник,  тренер-преподаватель.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22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ГБОУ ДПО РО РИПК и ППРО 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профессионально-педагогических компетенций  и творческих способностей  учителей – участников профессиональных конкурсов»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Победа в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туре Регионального этапа конкурса «Учитель года - 2018». 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917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 в деятельности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профессиональных экспертных сообществ: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214424"/>
          <a:ext cx="8643998" cy="4964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7572428"/>
              </a:tblGrid>
              <a:tr h="1096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Член комиссии по организации проведения и проверки работ </a:t>
                      </a:r>
                      <a:r>
                        <a:rPr lang="ru-RU" sz="2000" b="1" kern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муниципального этапа Всероссийской олимпиады школьников  по физической культуре 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96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Член комиссии по организации проведения и проверки работ </a:t>
                      </a:r>
                      <a:r>
                        <a:rPr lang="ru-RU" sz="2000" b="1" kern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муниципального этапа Всероссийской олимпиады школьников  по физической культуре 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61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Главный судья соревнований по волейболу </a:t>
                      </a:r>
                      <a:r>
                        <a:rPr lang="ru-RU" sz="2000" b="1" kern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рамках спортивного праздника, посвященного 94-й годовщине образования Зимовниковского района и 120-ой годовщине образования поселка Зимовники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07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Главный судья соревнования по волейболу   в рамках 26 Спартакиады школьников среди общеобразовательных школ Зимовниковского района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профессиональных конкурсах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544567"/>
              </p:ext>
            </p:extLst>
          </p:nvPr>
        </p:nvGraphicFramePr>
        <p:xfrm>
          <a:off x="214282" y="714356"/>
          <a:ext cx="8143932" cy="5399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/>
                <a:gridCol w="928694"/>
                <a:gridCol w="2000264"/>
              </a:tblGrid>
              <a:tr h="217992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Всероссийская олимпиада учителей 2016-2017 учебного года по теме «Профессиональная компетентность учителя физической культуры»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</a:t>
                      </a:r>
                      <a:r>
                        <a:rPr lang="en-US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степени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590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Региональный этап конкурса «Учитель года - 2018»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Лауреат и Победитель </a:t>
                      </a:r>
                      <a:r>
                        <a:rPr lang="en-US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тура</a:t>
                      </a:r>
                      <a:endParaRPr lang="en-US" sz="20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0914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Областной конкурс «Лучший педагогический работник системы дополнительного образования детей Ростовской области» в номинации «Лучший тренер-преподаватель»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 участника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8738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Активная спортивная позиция.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Личные успехи и спортивные победы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426468"/>
            <a:ext cx="7092280" cy="41627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место в соревнованиях по волейболу в рамках «Спартакиады – 2018» среди работников образования Зимовниковского района.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место по волейболу в «Спартакиаде –2017» среди педагогических коллективов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Зимовнмковского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сельского поселения.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Участник финального этапа Областной «Спартакиады 2018-2019» среди работников образования Ростовской области.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Лучший нападающий в открытом розыгрыше переходящего кубка КВВАУА по волейболу среди мужчин ,посвященного дню образования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Качинского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высшего военного авиационного училища летчиков им. А.Ф.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Мясникова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Лучший игрок межрайонного турнира по волейболу среди мужских команд «Спорт против вредных привычек»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45224"/>
            <a:ext cx="1584176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733256"/>
            <a:ext cx="1728192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45224"/>
            <a:ext cx="1619672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733256"/>
            <a:ext cx="1516336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лександр\Desktop\BaMqOMdaTD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00042"/>
            <a:ext cx="2006314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Александр\Desktop\IMG-20180527-WA00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143248"/>
            <a:ext cx="1643042" cy="165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6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71538" y="357167"/>
            <a:ext cx="807246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персонального сайта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572-09-51.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wixsite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kojuhsport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eaLnBrk="1" hangingPunct="1"/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285860"/>
          <a:ext cx="8572560" cy="474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230"/>
                <a:gridCol w="6697330"/>
              </a:tblGrid>
              <a:tr h="1143008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Опыт работы</a:t>
                      </a:r>
                      <a:endParaRPr lang="ru-RU" sz="2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 дифференцированного физкультурного образования в учебном процессе.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98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Опыт работы</a:t>
                      </a:r>
                    </a:p>
                    <a:p>
                      <a:endParaRPr lang="ru-RU" sz="2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положительной мотивации занятием физической культурой как путь к личностному росту обучающихся.</a:t>
                      </a:r>
                    </a:p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22306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Конспект классного часа </a:t>
                      </a:r>
                      <a:endParaRPr lang="ru-RU" sz="2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Польза спорта для организма подростков.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728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Сценарий мероприятия </a:t>
                      </a:r>
                      <a:endParaRPr lang="ru-RU" sz="2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Спортивный праздник для обучающихся 9-11 классов.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2" y="285728"/>
            <a:ext cx="8572528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Трансляция в педагогических коллективах опыта практических результатов своей профессиональной деятельности: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285860"/>
          <a:ext cx="8572560" cy="5357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3214710"/>
                <a:gridCol w="2500330"/>
              </a:tblGrid>
              <a:tr h="873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Мероприятие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Тематика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опыта  работы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103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VIII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«Марафон Педагогических идей»  учителей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Использование игровых технологий на уроке физической культуры»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Сертификат участника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10366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IX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«Марафон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Педагогических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идей»  учителей Зимовниковского района.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Внедрение современных педагогических технологий при обучении физической культуре»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Сертификат за лучший опыт работы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35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«Марафон Педагогических идей»  учителей Зимовниковского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Использование здоровьесберегающих технологий на уроках физической культуры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Сертификат за лучший опыт работы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2" y="285728"/>
            <a:ext cx="8572528" cy="22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013612"/>
              </p:ext>
            </p:extLst>
          </p:nvPr>
        </p:nvGraphicFramePr>
        <p:xfrm>
          <a:off x="428596" y="511795"/>
          <a:ext cx="8429684" cy="5513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0987"/>
                <a:gridCol w="3358697"/>
              </a:tblGrid>
              <a:tr h="368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Мероприятие                                   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Тематика выступления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56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Заседание</a:t>
                      </a:r>
                      <a:r>
                        <a:rPr lang="ru-RU" sz="14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ШМО учителей технологии, искусства, ОБЖ, физической культуры. Тема заседания.:</a:t>
                      </a:r>
                      <a:r>
                        <a:rPr lang="ru-RU" sz="1400" b="1" i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«Современный урок на основе системно - деятельностного подхода</a:t>
                      </a:r>
                      <a:endParaRPr lang="ru-RU" sz="1400" b="1" i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 условиях внедрения ФГОС  ООО)».</a:t>
                      </a:r>
                      <a:endParaRPr lang="ru-RU" sz="1400" b="1" i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endParaRPr lang="ru-RU" sz="14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Подготовка, проведение , самоанализ открытого урока по физической культуре на тему «Спринтерский бег» 4б класс.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11381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Заседание ШМО учителей технологии, искусства, ОБЖ, физической культуры. Тема заседания: « </a:t>
                      </a:r>
                      <a:r>
                        <a:rPr lang="ru-RU" sz="1400" b="1" i="0" dirty="0" smtClean="0">
                          <a:effectLst/>
                          <a:latin typeface="Times New Roman"/>
                          <a:ea typeface="Times New Roman"/>
                        </a:rPr>
                        <a:t>Предметы в структуре общего образования</a:t>
                      </a:r>
                      <a:r>
                        <a:rPr lang="ru-RU" sz="1400" b="1" i="0" baseline="0" dirty="0" smtClean="0">
                          <a:effectLst/>
                          <a:latin typeface="Times New Roman"/>
                          <a:ea typeface="Times New Roman"/>
                        </a:rPr>
                        <a:t> в соответствии с ФГОС ООО».</a:t>
                      </a:r>
                      <a:r>
                        <a:rPr lang="ru-RU" sz="1400" b="1" i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 b="1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«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Технологии обучения и преподавания предмета физическая культура в условиях перехода на ФГОС».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345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Заседание ШМО учителей технологии, искусства, ОБЖ, физической культуры. Тема заседания: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</a:rPr>
                        <a:t>«Преемственность в обучении на всех ступенях обучения при переходе на ФГОС»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«Проблема реализации ФГОС на уроках физический культуры при переходе на следующий уровень образования».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45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675011"/>
              </p:ext>
            </p:extLst>
          </p:nvPr>
        </p:nvGraphicFramePr>
        <p:xfrm>
          <a:off x="214282" y="142853"/>
          <a:ext cx="8720168" cy="7095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0084"/>
                <a:gridCol w="4360084"/>
              </a:tblGrid>
              <a:tr h="353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Мероприятие                                   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ru-RU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Тематика выступления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893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Круглый стол «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Современный урок на основе системно – 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деятельностного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подхода»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познавательного интереса у обучающихся  на уроках физической культуры посредством внедрения современных педагогических технологий»</a:t>
                      </a:r>
                    </a:p>
                  </a:txBody>
                  <a:tcPr/>
                </a:tc>
              </a:tr>
              <a:tr h="1415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Методическая учеба «Методические рекомендации к проведению школьного и муниципального этапов Всероссийской олимпиады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школьников»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Опыт работы по подготовке обучающихся к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Всероссийской олимпиаде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школьников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</a:txBody>
                  <a:tcPr/>
                </a:tc>
              </a:tr>
              <a:tr h="1681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Заседание Районного методического объединения  учителей физической культуры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Презентация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опыта работы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теме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    «Использование технологии дифференцированного обучения на занятиях физической культурой» при подготовке к конкурсу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«Учитель года - 2018»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46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Заседание Районного методического объединения  учителей физической культуры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Разработка, проведение, самоанализ открытого урока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 теме: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 Подготовка к ГТО посредством развития физических качеств (сила, скоростно-силовые, гибкость)»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подготовке к конкурсу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«Учитель года - 2018»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5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514519"/>
              </p:ext>
            </p:extLst>
          </p:nvPr>
        </p:nvGraphicFramePr>
        <p:xfrm>
          <a:off x="1357290" y="1428735"/>
          <a:ext cx="6929486" cy="3944480"/>
        </p:xfrm>
        <a:graphic>
          <a:graphicData uri="http://schemas.openxmlformats.org/drawingml/2006/table">
            <a:tbl>
              <a:tblPr/>
              <a:tblGrid>
                <a:gridCol w="2583219"/>
                <a:gridCol w="2267421"/>
                <a:gridCol w="2078846"/>
              </a:tblGrid>
              <a:tr h="98612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Средняя отметка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Обучаются на 4 и 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12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2016-2017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4,8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73 (100%)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12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2017-2018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193 (96%)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12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2018-2019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119 (89%)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857224" y="428604"/>
            <a:ext cx="8143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освоения обучающимися  учебного предмета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7674818" cy="317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642488"/>
              </p:ext>
            </p:extLst>
          </p:nvPr>
        </p:nvGraphicFramePr>
        <p:xfrm>
          <a:off x="1403648" y="2204864"/>
          <a:ext cx="7488832" cy="375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126"/>
                <a:gridCol w="1804538"/>
                <a:gridCol w="1624084"/>
                <a:gridCol w="1624084"/>
              </a:tblGrid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2016-2017 </a:t>
                      </a: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учебный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2017-2018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учебный год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2018-2019 учебный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год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46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8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Муниципальный этап Всероссийской олимпиады школьников  по физической культуре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Гуц Владимир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b="1" i="0" kern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призер 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Крупина Марина</a:t>
                      </a:r>
                      <a:endParaRPr lang="ru-RU" sz="18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Крупина Марина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 призер</a:t>
                      </a:r>
                      <a:r>
                        <a:rPr lang="ru-RU" sz="1800" b="1" i="0" kern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Муртазин Егор</a:t>
                      </a:r>
                      <a:endParaRPr lang="ru-RU" sz="18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призера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Моисеенко Влад</a:t>
                      </a:r>
                    </a:p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Мажидова Карина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36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00100" y="1071547"/>
            <a:ext cx="8143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8215338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внеурочной деятельности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спортивно - оздоровительному направлению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Зимовниковская СОШ № 10: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«Спортивные игры»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МБУ ДО  ДЮСШ: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«Волейбол»</a:t>
            </a: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укрепление здоровья, физического развития и подготовленности обучающихся, воспитание личностных качеств, освоение и совершенствование жизненно важных двигательных навыков, основ спортивной техники избранных видов спорта.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Задачи: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пропаганда здорового образа жизни, укрепление здоровья, содействие гармоническому физическому развитию обучающихся;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популяризация спортивных игр как видов спорта и активного отдыха;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у обучающихся устойчивого интереса к занятиям спортивными играми;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обучение технике и тактике спортивных игр;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развитие физических способностей (силовых, скоростных, скоростно-силовых, координационных, выносливости, гибкости);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у обучающихся необходимых теоретических знаний;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воспитание моральных и волевых качеств.</a:t>
            </a: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3280</TotalTime>
  <Words>2186</Words>
  <Application>Microsoft Office PowerPoint</Application>
  <PresentationFormat>Экран (4:3)</PresentationFormat>
  <Paragraphs>613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Публикации в периодической печати</vt:lpstr>
      <vt:lpstr>Участник клуба «Учитель года»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Активная спортивная позиция. Личные успехи и спортивные победы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4</cp:lastModifiedBy>
  <cp:revision>284</cp:revision>
  <dcterms:created xsi:type="dcterms:W3CDTF">2011-05-10T18:45:37Z</dcterms:created>
  <dcterms:modified xsi:type="dcterms:W3CDTF">2020-04-08T08:39:18Z</dcterms:modified>
</cp:coreProperties>
</file>